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6858000" type="screen4x3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7" d="100"/>
          <a:sy n="77" d="100"/>
        </p:scale>
        <p:origin x="-634" y="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3B590-0F54-499A-B32F-AE28DA8AECCC}" type="datetimeFigureOut">
              <a:rPr lang="ru-RU" smtClean="0"/>
              <a:t>28.10.2021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397EF-E72E-4906-A2D5-DB6771B8E7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4431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3B590-0F54-499A-B32F-AE28DA8AECCC}" type="datetimeFigureOut">
              <a:rPr lang="ru-RU" smtClean="0"/>
              <a:t>28.10.2021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397EF-E72E-4906-A2D5-DB6771B8E7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0790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3B590-0F54-499A-B32F-AE28DA8AECCC}" type="datetimeFigureOut">
              <a:rPr lang="ru-RU" smtClean="0"/>
              <a:t>28.10.2021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397EF-E72E-4906-A2D5-DB6771B8E7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5588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3B590-0F54-499A-B32F-AE28DA8AECCC}" type="datetimeFigureOut">
              <a:rPr lang="ru-RU" smtClean="0"/>
              <a:t>28.10.2021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397EF-E72E-4906-A2D5-DB6771B8E7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05582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3B590-0F54-499A-B32F-AE28DA8AECCC}" type="datetimeFigureOut">
              <a:rPr lang="ru-RU" smtClean="0"/>
              <a:t>28.10.2021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397EF-E72E-4906-A2D5-DB6771B8E7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3975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3B590-0F54-499A-B32F-AE28DA8AECCC}" type="datetimeFigureOut">
              <a:rPr lang="ru-RU" smtClean="0"/>
              <a:t>28.10.2021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397EF-E72E-4906-A2D5-DB6771B8E7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1092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3B590-0F54-499A-B32F-AE28DA8AECCC}" type="datetimeFigureOut">
              <a:rPr lang="ru-RU" smtClean="0"/>
              <a:t>28.10.2021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397EF-E72E-4906-A2D5-DB6771B8E7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335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3B590-0F54-499A-B32F-AE28DA8AECCC}" type="datetimeFigureOut">
              <a:rPr lang="ru-RU" smtClean="0"/>
              <a:t>28.10.2021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397EF-E72E-4906-A2D5-DB6771B8E7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4099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3B590-0F54-499A-B32F-AE28DA8AECCC}" type="datetimeFigureOut">
              <a:rPr lang="ru-RU" smtClean="0"/>
              <a:t>28.10.2021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397EF-E72E-4906-A2D5-DB6771B8E7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9761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3B590-0F54-499A-B32F-AE28DA8AECCC}" type="datetimeFigureOut">
              <a:rPr lang="ru-RU" smtClean="0"/>
              <a:t>28.10.2021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397EF-E72E-4906-A2D5-DB6771B8E7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2759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3B590-0F54-499A-B32F-AE28DA8AECCC}" type="datetimeFigureOut">
              <a:rPr lang="ru-RU" smtClean="0"/>
              <a:t>28.10.2021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397EF-E72E-4906-A2D5-DB6771B8E7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2339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5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3B590-0F54-499A-B32F-AE28DA8AECCC}" type="datetimeFigureOut">
              <a:rPr lang="ru-RU" smtClean="0"/>
              <a:t>28.10.2021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D397EF-E72E-4906-A2D5-DB6771B8E7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5971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404664"/>
            <a:ext cx="7772400" cy="1728192"/>
          </a:xfrm>
          <a:solidFill>
            <a:schemeClr val="bg1">
              <a:alpha val="49000"/>
            </a:schemeClr>
          </a:solidFill>
        </p:spPr>
        <p:txBody>
          <a:bodyPr/>
          <a:lstStyle/>
          <a:p>
            <a:r>
              <a:rPr lang="ru-RU" dirty="0" smtClean="0"/>
              <a:t>День тигра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1640" y="1556792"/>
            <a:ext cx="6400800" cy="1752600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Первая младшая «б» группа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60" b="15069"/>
          <a:stretch/>
        </p:blipFill>
        <p:spPr>
          <a:xfrm>
            <a:off x="2411760" y="2276872"/>
            <a:ext cx="4080196" cy="420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8370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10928_11393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27617" y="852094"/>
            <a:ext cx="6816757" cy="51125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23878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10928_11424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67644" y="828092"/>
            <a:ext cx="6624736" cy="49685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51591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-20210918-WA00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600" y="0"/>
            <a:ext cx="38608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57729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-20210919-WA00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12711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-20210919-WA00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575" y="0"/>
            <a:ext cx="55292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51653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-20210919-WA00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319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-20210919-WA00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48512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-20210919-WA00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61416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-20210919-WA00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4128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-20210919-WA00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36604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10927_13263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6" y="-197160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27674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-20210919-WA00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925"/>
            <a:ext cx="9144000" cy="6786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52381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-20210919-WA00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5" y="0"/>
            <a:ext cx="85518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82650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-20210920-WA00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600" y="0"/>
            <a:ext cx="38592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78772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-20210921-WA00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98629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-20210925-WA0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24398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-20210925-WA00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37601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10927_13273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63772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10927_13283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21900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10927_13283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5720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10927_13285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60362" y="891358"/>
            <a:ext cx="7130863" cy="53481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49799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10927_1329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18370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10927_1329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71884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10927_1329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29271" y="490393"/>
            <a:ext cx="7299176" cy="54743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446902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8</Words>
  <Application>Microsoft Office PowerPoint</Application>
  <PresentationFormat>Экран (4:3)</PresentationFormat>
  <Paragraphs>2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День тигра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День тигра</dc:title>
  <dc:creator>Asus</dc:creator>
  <cp:lastModifiedBy>Asus</cp:lastModifiedBy>
  <cp:revision>2</cp:revision>
  <dcterms:created xsi:type="dcterms:W3CDTF">2021-10-28T09:54:25Z</dcterms:created>
  <dcterms:modified xsi:type="dcterms:W3CDTF">2021-10-28T10:15:54Z</dcterms:modified>
</cp:coreProperties>
</file>