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65" r:id="rId16"/>
    <p:sldId id="266" r:id="rId17"/>
    <p:sldId id="264" r:id="rId1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2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00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6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5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62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5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1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2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59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9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D0EF-AF8F-4BB4-9A48-F845EF86359B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1D07-4ED4-4BB9-85F1-9E2E0F9BD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18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Фотоотчет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«День открытых дверей»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84248"/>
          </a:xfrm>
          <a:solidFill>
            <a:schemeClr val="tx1">
              <a:alpha val="49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Знакомство детей и родителей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с детским садом</a:t>
            </a:r>
          </a:p>
          <a:p>
            <a:pPr algn="l"/>
            <a:r>
              <a:rPr lang="ru-RU" sz="4000" dirty="0" smtClean="0">
                <a:solidFill>
                  <a:srgbClr val="0070C0"/>
                </a:solidFill>
              </a:rPr>
              <a:t>Воспитатели:</a:t>
            </a:r>
          </a:p>
          <a:p>
            <a:pPr algn="l"/>
            <a:r>
              <a:rPr lang="ru-RU" sz="4000" dirty="0" smtClean="0">
                <a:solidFill>
                  <a:srgbClr val="0070C0"/>
                </a:solidFill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</a:rPr>
              <a:t>Лыскова</a:t>
            </a:r>
            <a:r>
              <a:rPr lang="ru-RU" sz="4000" dirty="0" smtClean="0">
                <a:solidFill>
                  <a:srgbClr val="0070C0"/>
                </a:solidFill>
              </a:rPr>
              <a:t> Н.А.</a:t>
            </a:r>
          </a:p>
          <a:p>
            <a:pPr algn="l"/>
            <a:r>
              <a:rPr lang="ru-RU" sz="4000" dirty="0" err="1" smtClean="0">
                <a:solidFill>
                  <a:srgbClr val="0070C0"/>
                </a:solidFill>
              </a:rPr>
              <a:t>Джура</a:t>
            </a:r>
            <a:r>
              <a:rPr lang="ru-RU" sz="4000" dirty="0" smtClean="0">
                <a:solidFill>
                  <a:srgbClr val="0070C0"/>
                </a:solidFill>
              </a:rPr>
              <a:t> О.А.</a:t>
            </a:r>
          </a:p>
          <a:p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10_093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10_0937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11_094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11_0943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11_094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04_095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04_095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04_095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5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13" y="0"/>
            <a:ext cx="9502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5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5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13" y="0"/>
            <a:ext cx="835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6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63" y="0"/>
            <a:ext cx="435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810_105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10_0937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0"/>
            <a:ext cx="508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Широкоэкранный</PresentationFormat>
  <Paragraphs>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Фотоотчет «День открытых дверей»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«День открытых дверей»</dc:title>
  <dc:creator>ODCanal</dc:creator>
  <cp:lastModifiedBy>ODCanal</cp:lastModifiedBy>
  <cp:revision>1</cp:revision>
  <dcterms:created xsi:type="dcterms:W3CDTF">2021-08-15T10:41:22Z</dcterms:created>
  <dcterms:modified xsi:type="dcterms:W3CDTF">2021-08-15T10:41:30Z</dcterms:modified>
</cp:coreProperties>
</file>