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4" r:id="rId4"/>
    <p:sldId id="265" r:id="rId5"/>
    <p:sldId id="261" r:id="rId6"/>
    <p:sldId id="263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686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по ПДД со скорой помощь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068"/>
            <a:ext cx="8928992" cy="670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0"/>
          <a:stretch/>
        </p:blipFill>
        <p:spPr bwMode="auto">
          <a:xfrm>
            <a:off x="683561" y="679965"/>
            <a:ext cx="377048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84335"/>
            <a:ext cx="297000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941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по ПДД со скорой помощь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068"/>
            <a:ext cx="8928992" cy="670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297000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3"/>
          <a:stretch/>
        </p:blipFill>
        <p:spPr bwMode="auto">
          <a:xfrm>
            <a:off x="4283968" y="832024"/>
            <a:ext cx="363186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524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по ПДД со скорой помощь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068"/>
            <a:ext cx="8928992" cy="670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000" y="692696"/>
            <a:ext cx="5580000" cy="41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9095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по ПДД со скорой помощь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068"/>
            <a:ext cx="8928992" cy="670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48680"/>
            <a:ext cx="576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937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по ПДД со скорой помощь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068"/>
            <a:ext cx="8928992" cy="670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5"/>
          <a:stretch/>
        </p:blipFill>
        <p:spPr bwMode="auto">
          <a:xfrm>
            <a:off x="931787" y="620688"/>
            <a:ext cx="3736009" cy="42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652" y="634171"/>
            <a:ext cx="3159000" cy="42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497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по ПДД со скорой помощь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068"/>
            <a:ext cx="8928992" cy="670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692696"/>
            <a:ext cx="5520000" cy="41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887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Экран (4:3)</PresentationFormat>
  <Paragraphs>0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2021-06-30T09:01:21Z</dcterms:created>
  <dcterms:modified xsi:type="dcterms:W3CDTF">2021-09-15T11:45:21Z</dcterms:modified>
</cp:coreProperties>
</file>