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64" r:id="rId4"/>
    <p:sldId id="266" r:id="rId5"/>
    <p:sldId id="265" r:id="rId6"/>
    <p:sldId id="257" r:id="rId7"/>
    <p:sldId id="258" r:id="rId8"/>
    <p:sldId id="259" r:id="rId9"/>
    <p:sldId id="260" r:id="rId10"/>
    <p:sldId id="261" r:id="rId11"/>
    <p:sldId id="26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8892480" cy="59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5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76672"/>
            <a:ext cx="9000492" cy="60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6684"/>
            <a:ext cx="8820472" cy="58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4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34044" cy="575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0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8892480" cy="59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3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8784468" cy="585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2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8856476" cy="590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9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892480" cy="59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4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8892480" cy="59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3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79"/>
            <a:ext cx="8892480" cy="59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6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8892480" cy="59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Экран (4:3)</PresentationFormat>
  <Paragraphs>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ДС_11</dc:creator>
  <cp:lastModifiedBy>Пользователь Windows</cp:lastModifiedBy>
  <cp:revision>2</cp:revision>
  <dcterms:created xsi:type="dcterms:W3CDTF">2021-12-17T01:28:21Z</dcterms:created>
  <dcterms:modified xsi:type="dcterms:W3CDTF">2021-12-17T01:59:56Z</dcterms:modified>
</cp:coreProperties>
</file>