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7" r:id="rId13"/>
    <p:sldId id="289" r:id="rId14"/>
    <p:sldId id="291" r:id="rId15"/>
    <p:sldId id="292" r:id="rId16"/>
    <p:sldId id="297" r:id="rId17"/>
    <p:sldId id="299" r:id="rId18"/>
    <p:sldId id="301" r:id="rId19"/>
    <p:sldId id="302" r:id="rId2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0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73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0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8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695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9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8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2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7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5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5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C1AE-63DD-4281-8E1A-055D8A109B1F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CB8EF-3DD5-4AEB-8501-0612D0391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2664296"/>
          </a:xfrm>
          <a:solidFill>
            <a:srgbClr val="FFFF00">
              <a:alpha val="55000"/>
            </a:srgb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Тематическая неделя </a:t>
            </a:r>
            <a:br>
              <a:rPr lang="ru-RU" dirty="0" smtClean="0"/>
            </a:br>
            <a:r>
              <a:rPr lang="ru-RU" dirty="0" smtClean="0"/>
              <a:t>«До свиданья, Лето, </a:t>
            </a:r>
            <a:br>
              <a:rPr lang="ru-RU" dirty="0" smtClean="0"/>
            </a:br>
            <a:r>
              <a:rPr lang="ru-RU" dirty="0" smtClean="0"/>
              <a:t>здравствуй, Осень»</a:t>
            </a:r>
            <a:br>
              <a:rPr lang="ru-RU" dirty="0" smtClean="0"/>
            </a:br>
            <a:r>
              <a:rPr lang="ru-RU" dirty="0" smtClean="0"/>
              <a:t>1 младшая «а», « б»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63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27_173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0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19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9_1102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1052736"/>
            <a:ext cx="4293226" cy="57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9_1102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1207"/>
            <a:ext cx="4292675" cy="5789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59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9_110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1612"/>
            <a:ext cx="4490834" cy="605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9_1102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79"/>
            <a:ext cx="4427984" cy="5972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3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9_110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" y="476672"/>
            <a:ext cx="4246191" cy="57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9_1103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03" y="476672"/>
            <a:ext cx="4246191" cy="5726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67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9_110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0"/>
            <a:ext cx="5084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53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3_103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" y="548680"/>
            <a:ext cx="4325024" cy="583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3_1033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78" y="524674"/>
            <a:ext cx="4342822" cy="5857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90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3_103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23756" cy="556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3_1033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09176"/>
            <a:ext cx="4104355" cy="5535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415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3_103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304227" cy="580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10913_1033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250838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60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13_103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0"/>
            <a:ext cx="5084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2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88\Desktop\Новая папка\Новая папка\IMG_20210913_135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25500" r="34040" b="13667"/>
          <a:stretch/>
        </p:blipFill>
        <p:spPr bwMode="auto">
          <a:xfrm>
            <a:off x="2195736" y="86418"/>
            <a:ext cx="4248472" cy="677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4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56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75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20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07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" y="764704"/>
            <a:ext cx="4211940" cy="561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20210914_1251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461960" cy="594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89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47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14_125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95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27_173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0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71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</Words>
  <Application>Microsoft Office PowerPoint</Application>
  <PresentationFormat>Экран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Тематическая неделя  «До свиданья, Лето,  здравствуй, Осень» 1 младшая «а», « б»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Тематическая неделя  «До свиданья, Лето,  здравствуй, Осень» 1 младшая «а», « б» группы</dc:title>
  <dc:creator>888</dc:creator>
  <cp:lastModifiedBy>888</cp:lastModifiedBy>
  <cp:revision>2</cp:revision>
  <dcterms:created xsi:type="dcterms:W3CDTF">2021-09-19T01:56:55Z</dcterms:created>
  <dcterms:modified xsi:type="dcterms:W3CDTF">2021-09-19T02:08:41Z</dcterms:modified>
</cp:coreProperties>
</file>