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8" r:id="rId12"/>
    <p:sldId id="267" r:id="rId13"/>
    <p:sldId id="266" r:id="rId14"/>
    <p:sldId id="271" r:id="rId15"/>
    <p:sldId id="272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1832971"/>
            <a:ext cx="7435979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Путешествие по русским народным сказкам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 младшая «Б» группа</a:t>
            </a:r>
          </a:p>
        </p:txBody>
      </p:sp>
    </p:spTree>
    <p:extLst>
      <p:ext uri="{BB962C8B-B14F-4D97-AF65-F5344CB8AC3E}">
        <p14:creationId xmlns:p14="http://schemas.microsoft.com/office/powerpoint/2010/main" val="13666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Семья\Desktop\Новая папка\20220214_144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6072" r="2145" b="7160"/>
          <a:stretch/>
        </p:blipFill>
        <p:spPr bwMode="auto">
          <a:xfrm>
            <a:off x="356350" y="924419"/>
            <a:ext cx="8392113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Семья\Desktop\Новая папка\20220214_1445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3888" r="5017" b="15505"/>
          <a:stretch/>
        </p:blipFill>
        <p:spPr bwMode="auto">
          <a:xfrm>
            <a:off x="359532" y="908720"/>
            <a:ext cx="8424936" cy="5729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7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Семья\Desktop\Новая папка\20220214_144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4782" r="3741" b="7840"/>
          <a:stretch/>
        </p:blipFill>
        <p:spPr bwMode="auto">
          <a:xfrm>
            <a:off x="4139952" y="2167533"/>
            <a:ext cx="4889765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71913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5486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Сказка «Репка»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9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Семья\Desktop\Новая папка\20220214_144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8796" r="3429" b="7800"/>
          <a:stretch/>
        </p:blipFill>
        <p:spPr bwMode="auto">
          <a:xfrm>
            <a:off x="467544" y="936399"/>
            <a:ext cx="8208911" cy="5769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Семья\Desktop\Новая папка\20220214_1445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3902" r="4745" b="11539"/>
          <a:stretch/>
        </p:blipFill>
        <p:spPr bwMode="auto">
          <a:xfrm>
            <a:off x="1043608" y="1124744"/>
            <a:ext cx="7675418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40466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Сказка «Волк и козлята»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5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Семья\Desktop\Новая папка\20220214_144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0092" r="2955" b="10190"/>
          <a:stretch/>
        </p:blipFill>
        <p:spPr bwMode="auto">
          <a:xfrm>
            <a:off x="311727" y="1052736"/>
            <a:ext cx="8520545" cy="55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3326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Сказка « </a:t>
            </a:r>
            <a:r>
              <a:rPr lang="ru-RU" dirty="0" err="1" smtClean="0"/>
              <a:t>Заюшкина</a:t>
            </a:r>
            <a:r>
              <a:rPr lang="ru-RU" dirty="0" smtClean="0"/>
              <a:t> избушка»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1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4" y="476672"/>
            <a:ext cx="4419600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692696"/>
            <a:ext cx="388843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 smtClean="0"/>
          </a:p>
          <a:p>
            <a:endParaRPr lang="ru-RU" sz="4800" dirty="0"/>
          </a:p>
          <a:p>
            <a:pPr algn="ctr"/>
            <a:r>
              <a:rPr lang="ru-RU" sz="4800" i="1" dirty="0" smtClean="0">
                <a:solidFill>
                  <a:srgbClr val="0070C0"/>
                </a:solidFill>
              </a:rPr>
              <a:t>Добрых сказок вам и вашим детям!</a:t>
            </a:r>
          </a:p>
          <a:p>
            <a:endParaRPr lang="ru-RU" sz="4800" i="1" dirty="0">
              <a:solidFill>
                <a:srgbClr val="0070C0"/>
              </a:solidFill>
            </a:endParaRPr>
          </a:p>
          <a:p>
            <a:endParaRPr lang="ru-RU" sz="4800" dirty="0" smtClean="0">
              <a:solidFill>
                <a:srgbClr val="0070C0"/>
              </a:solidFill>
            </a:endParaRPr>
          </a:p>
          <a:p>
            <a:endParaRPr lang="ru-RU" sz="4800" dirty="0"/>
          </a:p>
          <a:p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5220072" y="4766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Сказка « Буратино»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8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983" y="548680"/>
            <a:ext cx="82089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детям сказки?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Самыми традиционными являются народные сказки, переходящие из поколения в поколение, но практически оставшиеся без изменений.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Сказка тем прекрасна, что всегда имеет хороший конец. А это, в свою очередь, даёт нам незыблемую  уверенность, что добро всегда побеждает зло, что плохие поступки наказуемы, так или иначе, и никогда не нужно опускать руки перед возникшими трудностями жизни.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через сказку проживает  фрагменты жизни любимых героев.                                                  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как бы программируется на определенные поступки в подобных ситуациях в своей жизни.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 сказку проще и нагляднее объяснить ребенку прописанные истины: не обижать слабых, не обманывать, быть добрым и отзывчивым к горестям других, не быть простаком  и суметь распознать обман, намерения навредить тебе.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Семья\Desktop\Новая папка\20211202_094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7104790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404664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Г.  Кто сказал «Мяу»?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Семья\Desktop\Новая папка\20220125_103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18347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54868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Сказка «Репка», «Маша и медведь»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7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Семья\Desktop\Новая папка\20220126_090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76864" cy="5832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3265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«Доктор Айболит»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Семья\Desktop\Новая папка\20220125_102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470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3326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Сказка «Три медведя»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0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мья\Desktop\Новая папка\20220118_0901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3" b="13568"/>
          <a:stretch/>
        </p:blipFill>
        <p:spPr bwMode="auto">
          <a:xfrm>
            <a:off x="1115616" y="980728"/>
            <a:ext cx="7181267" cy="473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33265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Какие сказочные герои живут в книге 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Семья\Desktop\Новая папка\20220214_144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7722" r="4394" b="10158"/>
          <a:stretch/>
        </p:blipFill>
        <p:spPr bwMode="auto">
          <a:xfrm>
            <a:off x="359532" y="1145735"/>
            <a:ext cx="8424936" cy="547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47667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Сказка «Колобок»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4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Семья\Desktop\Новая папка\20220214_144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7725" r="6170" b="11343"/>
          <a:stretch/>
        </p:blipFill>
        <p:spPr bwMode="auto">
          <a:xfrm rot="5400000">
            <a:off x="-1020" y="945235"/>
            <a:ext cx="5318349" cy="4381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10000" cy="543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0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210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Семья</dc:creator>
  <cp:lastModifiedBy>Семья</cp:lastModifiedBy>
  <cp:revision>10</cp:revision>
  <dcterms:created xsi:type="dcterms:W3CDTF">2022-02-20T06:37:34Z</dcterms:created>
  <dcterms:modified xsi:type="dcterms:W3CDTF">2022-02-20T08:13:46Z</dcterms:modified>
</cp:coreProperties>
</file>