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2" r:id="rId3"/>
    <p:sldId id="258" r:id="rId4"/>
    <p:sldId id="261" r:id="rId5"/>
    <p:sldId id="259" r:id="rId6"/>
    <p:sldId id="280" r:id="rId7"/>
    <p:sldId id="28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2" r:id="rId18"/>
    <p:sldId id="285" r:id="rId19"/>
    <p:sldId id="272" r:id="rId20"/>
    <p:sldId id="275" r:id="rId21"/>
    <p:sldId id="273" r:id="rId22"/>
    <p:sldId id="276" r:id="rId23"/>
    <p:sldId id="283" r:id="rId24"/>
    <p:sldId id="274" r:id="rId25"/>
    <p:sldId id="286" r:id="rId26"/>
    <p:sldId id="287" r:id="rId27"/>
    <p:sldId id="284" r:id="rId28"/>
    <p:sldId id="277" r:id="rId29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D71E09B-8A4F-4555-90A2-600A1DDA7352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D3B54EA-94D1-4B0E-A724-B3B79C3F8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86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404664"/>
            <a:ext cx="583264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Муниципального дошкольного образовательного бюджетного учреждения</a:t>
            </a:r>
            <a:endParaRPr lang="ru-RU" sz="1100" i="1" dirty="0">
              <a:ea typeface="Times New Roman"/>
              <a:cs typeface="Times New Roman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«Центр развития ребёнка – детский сад № 11 ЛГО»</a:t>
            </a:r>
            <a:endParaRPr lang="ru-RU" sz="1100" i="1" dirty="0"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242" y="1844824"/>
            <a:ext cx="8927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Здоровый образ жизни 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семьи –залог здоровья ребенка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3584765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Book Antiqua" panose="02040602050305030304" pitchFamily="18" charset="0"/>
              </a:rPr>
              <a:t>1 младшая группа «Б»</a:t>
            </a:r>
          </a:p>
          <a:p>
            <a:pPr algn="just"/>
            <a:r>
              <a:rPr lang="ru-RU" dirty="0" smtClean="0">
                <a:latin typeface="Book Antiqua" panose="02040602050305030304" pitchFamily="18" charset="0"/>
              </a:rPr>
              <a:t>Воспитатель: Лыскова Н.А.</a:t>
            </a:r>
          </a:p>
          <a:p>
            <a:pPr algn="just"/>
            <a:r>
              <a:rPr lang="ru-RU" dirty="0" smtClean="0">
                <a:latin typeface="Book Antiqua" panose="02040602050305030304" pitchFamily="18" charset="0"/>
              </a:rPr>
              <a:t>17.01-28.01.2022г</a:t>
            </a:r>
            <a:endParaRPr lang="ru-RU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81025"/>
            <a:ext cx="11430000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Семья\Desktop\фото спорт\IMG-20220116-WA00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0" t="18390"/>
          <a:stretch/>
        </p:blipFill>
        <p:spPr bwMode="auto">
          <a:xfrm>
            <a:off x="4427984" y="116632"/>
            <a:ext cx="5215181" cy="6982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816" y="0"/>
            <a:ext cx="4176464" cy="699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Как организовать активный образ жизни для ребенка?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Для каждого ребенка самым главным примером и </a:t>
            </a:r>
            <a:r>
              <a:rPr lang="ru-RU" dirty="0" err="1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мотиватором</a:t>
            </a:r>
            <a:r>
              <a:rPr lang="ru-RU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 в жизни являются родители, на которых они стремятся во всем быть похожими, поэтому здоровый образ жизни должен начинаться именно с них</a:t>
            </a:r>
            <a:r>
              <a:rPr lang="ru-RU" dirty="0" smtClean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1200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Дети легко прислушиваются к советам мамы и папы, интересуются их увлечениями, а совместные занятия спортом и правильное питание всей семьей помогут </a:t>
            </a:r>
            <a:r>
              <a:rPr lang="ru-RU" dirty="0" smtClean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ненавязчиво приучать к этому ребенка с ранних лет.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Л</a:t>
            </a:r>
            <a:r>
              <a:rPr lang="ru-RU" dirty="0" smtClean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етом регулярные </a:t>
            </a:r>
            <a:r>
              <a:rPr lang="ru-RU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семейные прогулки с велосипедом, самокатом, роликами, </a:t>
            </a:r>
            <a:r>
              <a:rPr lang="ru-RU" dirty="0" smtClean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игры </a:t>
            </a:r>
            <a:r>
              <a:rPr lang="ru-RU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в мяч, </a:t>
            </a:r>
            <a:r>
              <a:rPr lang="ru-RU" dirty="0" smtClean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посещение </a:t>
            </a:r>
            <a:r>
              <a:rPr lang="ru-RU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вместе в бассейн, на утреннюю пробежку, в походы, а зимой – </a:t>
            </a:r>
            <a:r>
              <a:rPr lang="ru-RU" dirty="0" smtClean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катание </a:t>
            </a:r>
            <a:r>
              <a:rPr lang="ru-RU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на санках, коньках, </a:t>
            </a:r>
            <a:r>
              <a:rPr lang="ru-RU" dirty="0" smtClean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лыжах, конная прогулка </a:t>
            </a:r>
            <a:r>
              <a:rPr lang="ru-RU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и прочее. 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38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81025"/>
            <a:ext cx="11430000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Семья\Desktop\фото спорт\IMG-20220116-WA0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12776"/>
            <a:ext cx="9911408" cy="5575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0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способствует повышению аппетита у ребенка, улучшается обмен веществ. Благодаря прогулкам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свежем воздухе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естественное очищение организма, лучше функционируют верхние дыхательные пути. При регулярных зимних прогулках улучшается сон, повышается физическая активность организма.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1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81025"/>
            <a:ext cx="11430000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Семья\Desktop\фото спорт\IMG-20220117-WA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7088510" cy="7088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777" y="33148"/>
            <a:ext cx="22322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бассейне позволяют увеличить  объём лёгких, повысить силу и тонус дыхательных мышц, увеличить устойчивость организма к гипоксии (кислородное голодание).  Насыщение кислородом напрямую влияет на работу мозга. Дети, которые регулярно ходят на плавание, более собраны, внимательны и сообразительны.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81025"/>
            <a:ext cx="11430000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Семья\Desktop\фото спорт\IMG-20220116-WA00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17995" r="10840" b="9369"/>
          <a:stretch/>
        </p:blipFill>
        <p:spPr bwMode="auto">
          <a:xfrm>
            <a:off x="3626799" y="-640344"/>
            <a:ext cx="5913753" cy="7636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2775" y="764704"/>
            <a:ext cx="2520280" cy="45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Здоровье – это наш дар. Поэтому необходимо беречь и сохранять его с раннего детства любыми методами. Здоровый образ жизни для детей – основополагающий фактор физического и нравственного развития ребенка, его гармоничного существования в обществе.</a:t>
            </a:r>
            <a:endParaRPr lang="ru-RU" sz="1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997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81025"/>
            <a:ext cx="11430000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Семья\Desktop\фото спорт\IMG-20220116-WA00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11152" r="22644" b="14701"/>
          <a:stretch/>
        </p:blipFill>
        <p:spPr bwMode="auto">
          <a:xfrm>
            <a:off x="4562547" y="1100"/>
            <a:ext cx="4959928" cy="7144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260648"/>
            <a:ext cx="35283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свежем воздухе – лучшее средство укрепления здоровья, профилактики простудных заболеваний, повышения иммунитета, является самым простым и верным средством закаливания ребёнка. Благодаря прогулке совершенствуется физическое развитие ребёнка.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также является отличным средством профилактики нарушения зрения у детей.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способствует повышению аппетита у ребёнка, улучшает обмен веществ.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регулярных зимних прогулках улучшается сон, повышается физическая активность организма.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7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81025"/>
            <a:ext cx="11430000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Users\Семья\Desktop\фото спорт\IMG-20220116-WA00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5" t="25733" r="-1800" b="9452"/>
          <a:stretch/>
        </p:blipFill>
        <p:spPr bwMode="auto">
          <a:xfrm>
            <a:off x="-34846" y="-315416"/>
            <a:ext cx="4771968" cy="5320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Семья\Desktop\фото спорт\IMG-20220116-WA00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9" r="11425" b="11771"/>
          <a:stretch/>
        </p:blipFill>
        <p:spPr bwMode="auto">
          <a:xfrm>
            <a:off x="4879472" y="260648"/>
            <a:ext cx="4994564" cy="670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004728"/>
            <a:ext cx="4211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>
                <a:solidFill>
                  <a:srgbClr val="333333"/>
                </a:solidFill>
                <a:latin typeface="Times New Roman"/>
                <a:ea typeface="Times New Roman"/>
              </a:rPr>
              <a:t>Свежий воздух и ежедневные прогулки благотворно влияют на организм. Гулять нужно в любую погоду.</a:t>
            </a:r>
          </a:p>
        </p:txBody>
      </p:sp>
    </p:spTree>
    <p:extLst>
      <p:ext uri="{BB962C8B-B14F-4D97-AF65-F5344CB8AC3E}">
        <p14:creationId xmlns:p14="http://schemas.microsoft.com/office/powerpoint/2010/main" val="19904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81025"/>
            <a:ext cx="11430000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0" y="0"/>
            <a:ext cx="9042560" cy="6781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6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579438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Семья\Desktop\IMG-20220123-WA0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20" y="116632"/>
            <a:ext cx="6888596" cy="6888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490" y="197346"/>
            <a:ext cx="24117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являются не только вкусными, но и очень полезными для детей. Фрукты богаты на клетчатку, витамины и бета-каротин. Это делает их очень важной составляющей на детском столе.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3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614965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Семья\Desktop\фото спорт\рецепт\IMG-20220123-WA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78211"/>
            <a:ext cx="6363157" cy="636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836712"/>
            <a:ext cx="30243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Детишки с удовольствием уплетают сладкие фрукты.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ребёнок не хочет есть фрукты отдельно, сделайте фруктовый салатик. Полейте сметаной или натуральным йогуртом. Пусть малыш кушает на здоровье.</a:t>
            </a:r>
          </a:p>
        </p:txBody>
      </p:sp>
    </p:spTree>
    <p:extLst>
      <p:ext uri="{BB962C8B-B14F-4D97-AF65-F5344CB8AC3E}">
        <p14:creationId xmlns:p14="http://schemas.microsoft.com/office/powerpoint/2010/main" val="15563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81025"/>
            <a:ext cx="11430000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C:\Users\Семья\Desktop\фото спорт\IMG-20220116-WA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391"/>
            <a:ext cx="10082697" cy="6364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7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" y="28453"/>
            <a:ext cx="9235040" cy="679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3829" y="117693"/>
            <a:ext cx="59766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Gabriola" panose="04040605051002020D02" pitchFamily="82" charset="0"/>
              </a:rPr>
              <a:t>«Забота о здоровье – это важнейший труд воспитателя. От жизнерадостности,  бодрости детей зависит  их духовная жизнь, мировоззрение, умственное развитие , прочность знаний, вера в свои силы»</a:t>
            </a:r>
          </a:p>
          <a:p>
            <a:pPr algn="r"/>
            <a:r>
              <a:rPr lang="ru-RU" sz="4400" b="1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В.А. Сухомлинский</a:t>
            </a:r>
            <a:endParaRPr lang="ru-RU" sz="4400" b="1" dirty="0">
              <a:solidFill>
                <a:srgbClr val="7030A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8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579438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1"/>
          <a:stretch/>
        </p:blipFill>
        <p:spPr bwMode="auto">
          <a:xfrm>
            <a:off x="180438" y="223633"/>
            <a:ext cx="8783123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2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81025"/>
            <a:ext cx="11430000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897" y="332656"/>
            <a:ext cx="29767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витамином 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кальцием, железом и фолиевой кислотой, которые поддерживают здоровье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укрепляют их иммунную систему и защищают их от болезней как в детстве, так и в более старшем возрасте.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Семья\Desktop\фото спорт\рецепт\InShot_20220126_155826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66" y="1024608"/>
            <a:ext cx="58326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57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579438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64" y="169297"/>
            <a:ext cx="8703871" cy="6519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7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579438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Семья\Desktop\InShot_20220123_141115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6571"/>
            <a:ext cx="7203158" cy="7203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032" y="692696"/>
            <a:ext cx="22677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питание для детей закладывает фундамент их полноценной жизни, обеспечивает их рост, физическое и умственное развитие. Поэтому крайне важно, чтобы оно было сбалансировано и отвечало всем запросам ребёнка с учётом его возраста и потребностей.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5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579438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C:\Users\Семья\Desktop\фото спорт\IMG-20220116-WA00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57"/>
            <a:ext cx="6098333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33" y="1295400"/>
            <a:ext cx="2725782" cy="4437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852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579438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Семья\Desktop\фото спорт\рецепт\IMG-20220124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0648"/>
            <a:ext cx="6090561" cy="656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36104"/>
            <a:ext cx="27363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выпечка является очень полезной и употреблять в пищу стоит только её. Покупные готовые изделия зачастую содержат множество канцерогенов.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0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579438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Семья\Desktop\фото спорт\рецепт\InShot_20220126_155623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92696"/>
            <a:ext cx="6046640" cy="6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25202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выпечка всегда готовится с любовью. Именно это позволяет получить не только очень вкусное, но и полезное изделие.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88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579438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524" y="116632"/>
            <a:ext cx="8568952" cy="6272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«Семья — главный показатель здорового образа жизни»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- эта пословица имеет глубокий смысл. Формирование здорового образа жизни должно начинаться с рождения ребёнка, для того, чтобы у человека уже выработалось осознанное отношение к своему здоровью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Здоровый образ жизни — это радость для больших и маленьких в доме, но для его создания необходимо соблюдение нескольких условий: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первое условие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создание благоприятного морального климата в семье, что проявляется в доброжелательности, готовности простить и понять, стремлении прийти на помощь, сделать приятное друг другу, в заботе о здоровье членов семьи;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второе условие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успешности формирования здорового образа жизни — тесная, искренняя дружба детей и родителей, их постоянное стремление быть вместе, общаться, советоваться. Общение — великая сила, которая помогает родителям понять ход мыслей ребёнка и по первым признакам определить склонность к негативным поступкам, чтобы вовремя предотвратить их;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третье условие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повышенное внимание к состоянию здоровья всех членов семьи.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Таким образом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здоровый образ жизни всех членов семьи в настоящем — залог счастливой и благополучной жизни ребёнка в гармонии с миром в будущем.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030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579438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24340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2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116632"/>
            <a:ext cx="8880987" cy="666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09" y="620688"/>
            <a:ext cx="6716585" cy="5436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12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2544479"/>
            <a:ext cx="6768752" cy="1550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раннего формирования культуры здоровья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5197210" y="343388"/>
            <a:ext cx="3263222" cy="10081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Прививание навыков здорового образа жизни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589691" y="343388"/>
            <a:ext cx="3563888" cy="10081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 сохранение здоровья детей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правильном питании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2637937" y="5229200"/>
            <a:ext cx="4104456" cy="122413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Способствование формированию физической культуры ребёнка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верх 9"/>
          <p:cNvSpPr/>
          <p:nvPr/>
        </p:nvSpPr>
        <p:spPr>
          <a:xfrm>
            <a:off x="6385342" y="1412776"/>
            <a:ext cx="288032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2345058" y="1412776"/>
            <a:ext cx="324036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385454" y="4221088"/>
            <a:ext cx="288032" cy="8759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42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Шаблон для детских презентаций - презентация, доклад, про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46736"/>
            <a:ext cx="8808914" cy="66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309983" cy="5234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63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579438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75" y="2089611"/>
            <a:ext cx="6800897" cy="4894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132" y="-171400"/>
            <a:ext cx="8820356" cy="20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 детям вести здоровый и правильный образ жизни.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В настоящее время ведение здорового образа жизни (ЗОЖ) стало не только полезным, но и модным увлечением. Все больше людей выбирают для себя активное занятие спортом и правильное питание, которые являются залогом здоровья, хорошего самочувствия, отличного настроения и красивой фигуры. К правильному образу жизни они стараются привлечь семью, детей</a:t>
            </a:r>
            <a:r>
              <a:rPr lang="ru-RU" dirty="0" smtClean="0">
                <a:solidFill>
                  <a:srgbClr val="3E414D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200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4544" y="306896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55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5" y="-579438"/>
            <a:ext cx="11436350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Семья\Desktop\IMG-20220116-WA0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4370"/>
            <a:ext cx="6601722" cy="703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-4370"/>
            <a:ext cx="24117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комплексным спортом и особенно полезна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потому, что она направлена на развитие всех физических качеств ребёнка: силы, выносливости, координации, скорости, ловкости и гибкости. Она также формирует характер, учит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целеустремлёнными трудолюбивыми.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2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81025"/>
            <a:ext cx="11430000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Семья\Desktop\фото спорт\IMG-20220116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175877"/>
            <a:ext cx="6624736" cy="7209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65170"/>
            <a:ext cx="3024336" cy="5727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Движение и спорт – как залог здоровья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Спортивный образ жизни ведет к укреплению и здоровому развитию ребенка. Занятия физкультурой делают ребенка более выносливым и здоровым. Физические упражнения хорошо укрепляют кости, мышцы и суставы. Это полезно также для контроля за весом и сжигания лишних калорий</a:t>
            </a: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sz="1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22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81025"/>
            <a:ext cx="11430000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Семья\Desktop\фото спорт\IMG-20220116-WA0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8237"/>
            <a:ext cx="7197080" cy="7197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193" y="188640"/>
            <a:ext cx="22832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Times New Roman"/>
              </a:rPr>
              <a:t>Регулярное катание способствует развитию двигательной системы, укреплению нервной системы и нормализации работы сердечно-сосудистого и дыхательного комплекса. Кроме того,  систематические нагрузки такого плана улучшают обмен веществ, повышают устойчивость вестибулярного аппарата, укрепляют иммунитет.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31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403</TotalTime>
  <Words>989</Words>
  <Application>Microsoft Office PowerPoint</Application>
  <PresentationFormat>Экран (4:3)</PresentationFormat>
  <Paragraphs>43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Семья</dc:creator>
  <cp:lastModifiedBy>Семья</cp:lastModifiedBy>
  <cp:revision>31</cp:revision>
  <cp:lastPrinted>2022-01-28T11:22:26Z</cp:lastPrinted>
  <dcterms:created xsi:type="dcterms:W3CDTF">2022-01-22T12:05:37Z</dcterms:created>
  <dcterms:modified xsi:type="dcterms:W3CDTF">2022-01-28T12:53:41Z</dcterms:modified>
</cp:coreProperties>
</file>