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188640"/>
            <a:ext cx="84677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072877"/>
            <a:ext cx="8064896" cy="2108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8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Консультация для родителей </a:t>
            </a:r>
            <a:endParaRPr lang="ru-RU" sz="32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«Как научить ребёнка наблюдать за изменениями в природе?»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3471391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Александровна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младшая группа «Б»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325" y="332656"/>
            <a:ext cx="8424936" cy="3230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Привлекайте внимание детей к деревьям и кустарникам.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Объясните, что в лесу много деревьев, что они высокие, на деревьях много зеленых листьев, листья разные, также у дуба, например, есть желуди, а у ели – шишки и т. д.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Походы в лес за грибами или ягодами детям очень нравятся. Вокруг много интересного. Можно увидеть ежа, промелькнувшую в траве ящерицу. Найдите муравейник, понаблюдайте за этими маленькими тружениками, расскажите, какую пользу они приносят.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925229" cy="298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5" y="3212976"/>
            <a:ext cx="4246091" cy="304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2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89692"/>
            <a:ext cx="6469063" cy="3640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24936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Наблюдение, как педагогический метод, выводится в один из значимых познавательных процессов. Так как оно накапливает наиболее значимые сведения о растениях, животных, явлениях живой и неживой природы. С его помощью ребенок познает не только внешние параметры объектов природы (окрас, строение, запах и пр.), но и их связь со средой.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9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2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45" y="3307011"/>
            <a:ext cx="5737334" cy="3219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51180"/>
            <a:ext cx="806489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ребёнок не знает ничего о том, что происходит за пределами его квартиры и детского сада, никакого отношения к этому миру у него возникнуть не может.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Какими вырастут дети, зависит от нас с вами. Нужно направлять их к познанию окружающей природы, формировать правильное представление о ней, воспитывать правильное отношение ко всему живому.</a:t>
            </a:r>
          </a:p>
        </p:txBody>
      </p:sp>
    </p:spTree>
    <p:extLst>
      <p:ext uri="{BB962C8B-B14F-4D97-AF65-F5344CB8AC3E}">
        <p14:creationId xmlns:p14="http://schemas.microsoft.com/office/powerpoint/2010/main" val="8063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96" y="3510064"/>
            <a:ext cx="5628193" cy="3163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208912" cy="3249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Учите детей замечать состояние погоды.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Осенью идет дождь, холодно, ветер; ветер качает деревья, срывает листья, и они падают, кружась в воздухе; осенью на земле много листьев – желтых, красных.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Обращайте внимание детей на то, что люди стали теплее одеваться, ходят в резиновых сапогах, под зонтами. Наблюдения за изменениями погоды можно связать с играми. Например, играя с вертушками, дети замечают, что, когда ветер, - вертушки вертятся. Обращайте внимание детей на то, что листьев на деревьях все меньше, почитайте стихи об осени. Малыши с интересом собирают листья, играют с ними, составляют букеты.</a:t>
            </a:r>
          </a:p>
        </p:txBody>
      </p:sp>
    </p:spTree>
    <p:extLst>
      <p:ext uri="{BB962C8B-B14F-4D97-AF65-F5344CB8AC3E}">
        <p14:creationId xmlns:p14="http://schemas.microsoft.com/office/powerpoint/2010/main" val="21214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68" y="1772816"/>
            <a:ext cx="6624736" cy="4451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2976" y="332656"/>
            <a:ext cx="705344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Понаблюдайте или расскажите о том, как взрослые убирают урожай овощей.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34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79" y="3634442"/>
            <a:ext cx="4756027" cy="3172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8073"/>
            <a:ext cx="8496944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Знакомьте детей с зимой во время игр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посильного труда и наблюдений. Ознакомление с наиболее характерными признаками зимнего сезона осуществляйте ежедневно во время прогулок. Чем содержательней и интересней будут организованы прогулки, тем ярче будут впечатления малышей о зиме. Во время прогулки привлекайте их внимание к состоянию неживой природы, учите замечать погоду.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Кратковременные наблюдения малышей за тем, как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падает снег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надо связать с их активной деятельностью, прослушиванием стихов. Выйдя на прогулку, ребенок с радостью ловит снег, незаметно для себя постигает его свойства (белый, холодный, тает). Предложите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рассмотреть снежинку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упавшую на рукав пальто. Чтобы почувствовать, что снег холодный и от тепла тает, дети должны взять его в руки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08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226" y="194170"/>
            <a:ext cx="4572000" cy="6440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Обратите внимание на красоту зимней природы, на следы птиц и животных.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Научите видеть не только красивое, но и следы грубого отношения людей к природе. На своём примере покажите, как нужно поступать.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Наблюдение зимних явлений в природе должно чередоваться с играми, в которых дети активно познают свойства снега, льда.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Обращайте внимание малышей на работу дворника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: он сгребает снег, посыпает песком тротуар, чтобы не падали люди. Можно привлечь малышей к уборке площадки: разбросать снег, смести его метлой, расчистить дорожки.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5133"/>
            <a:ext cx="3283843" cy="3283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1800"/>
          <a:stretch/>
        </p:blipFill>
        <p:spPr bwMode="auto">
          <a:xfrm>
            <a:off x="5580112" y="205929"/>
            <a:ext cx="2676525" cy="3219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8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12949"/>
            <a:ext cx="4852090" cy="3140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7920880" cy="3252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Важно вызвать у ребенка живой интерес к изменениям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происходящим в природе. Обращайте внимание детей на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первые признаки весны: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солнышко ярко светит и греет, тает снег и снежные постройки, появляются ручейки. Дети пускают лодочки, наблюдают, в какую сторону они плывут, знакомятся с тем, что в воде предметы плывут по течению, при ветре они плывут быстрее. В ветреные дни предложите малышам поиграть с вертушками, в солнечные – пускайте зайчиков.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Весной понаблюдайте за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появлением проталин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первой травки, за набуханием почек, появлением листьев, цветением фруктовых деревьев, прилётом птиц.</a:t>
            </a:r>
          </a:p>
        </p:txBody>
      </p:sp>
    </p:spTree>
    <p:extLst>
      <p:ext uri="{BB962C8B-B14F-4D97-AF65-F5344CB8AC3E}">
        <p14:creationId xmlns:p14="http://schemas.microsoft.com/office/powerpoint/2010/main" val="34060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77" y="2531976"/>
            <a:ext cx="5973968" cy="3993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4465" y="414799"/>
            <a:ext cx="7128792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Летом гуляя с детьми обращайте их внимание на состояние погоды, учтите бережному отношению к растениям. Постепенно знакомьте детей с названиями некоторых цветов, внимательно рассмотрите их, сравните, составьте букеты.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44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707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</dc:creator>
  <cp:lastModifiedBy>Win7</cp:lastModifiedBy>
  <cp:revision>3</cp:revision>
  <dcterms:created xsi:type="dcterms:W3CDTF">2023-02-14T01:06:33Z</dcterms:created>
  <dcterms:modified xsi:type="dcterms:W3CDTF">2023-02-14T01:37:15Z</dcterms:modified>
</cp:coreProperties>
</file>